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8" d="100"/>
          <a:sy n="48" d="100"/>
        </p:scale>
        <p:origin x="77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9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3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7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5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C56B-E16C-4069-8290-185010A5A98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D3B2-733B-4656-AD07-8932F23A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5"/>
            <a:ext cx="10515600" cy="6170146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4"/>
            <a:ext cx="10515600" cy="6264275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4"/>
            <a:ext cx="10515600" cy="6183593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8188" y="365124"/>
            <a:ext cx="5029387" cy="6318063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7576" y="365124"/>
            <a:ext cx="5357812" cy="63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5954992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5"/>
            <a:ext cx="10515600" cy="6156699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Široki zaslon</PresentationFormat>
  <Paragraphs>0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Lidija</dc:creator>
  <cp:lastModifiedBy>Lidija</cp:lastModifiedBy>
  <cp:revision>1</cp:revision>
  <dcterms:created xsi:type="dcterms:W3CDTF">2021-02-19T19:01:20Z</dcterms:created>
  <dcterms:modified xsi:type="dcterms:W3CDTF">2021-02-19T19:02:56Z</dcterms:modified>
</cp:coreProperties>
</file>