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1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57" d="100"/>
          <a:sy n="57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D29B-5E2C-4D32-98DD-BFC1DE2F6F0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0D72B-8399-4C03-87DF-CC397FEDE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61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D29B-5E2C-4D32-98DD-BFC1DE2F6F0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0D72B-8399-4C03-87DF-CC397FEDE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76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D29B-5E2C-4D32-98DD-BFC1DE2F6F0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0D72B-8399-4C03-87DF-CC397FEDE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36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D29B-5E2C-4D32-98DD-BFC1DE2F6F0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0D72B-8399-4C03-87DF-CC397FEDE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80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D29B-5E2C-4D32-98DD-BFC1DE2F6F0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0D72B-8399-4C03-87DF-CC397FEDE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90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D29B-5E2C-4D32-98DD-BFC1DE2F6F0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0D72B-8399-4C03-87DF-CC397FEDE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36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D29B-5E2C-4D32-98DD-BFC1DE2F6F0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0D72B-8399-4C03-87DF-CC397FEDE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23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D29B-5E2C-4D32-98DD-BFC1DE2F6F0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0D72B-8399-4C03-87DF-CC397FEDE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211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D29B-5E2C-4D32-98DD-BFC1DE2F6F0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0D72B-8399-4C03-87DF-CC397FEDE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02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D29B-5E2C-4D32-98DD-BFC1DE2F6F0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0D72B-8399-4C03-87DF-CC397FEDE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19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D29B-5E2C-4D32-98DD-BFC1DE2F6F0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0D72B-8399-4C03-87DF-CC397FEDE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00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DD29B-5E2C-4D32-98DD-BFC1DE2F6F01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0D72B-8399-4C03-87DF-CC397FEDE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8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40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6366346"/>
          </a:xfrm>
        </p:spPr>
      </p:pic>
    </p:spTree>
    <p:extLst>
      <p:ext uri="{BB962C8B-B14F-4D97-AF65-F5344CB8AC3E}">
        <p14:creationId xmlns:p14="http://schemas.microsoft.com/office/powerpoint/2010/main" val="7226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365125"/>
            <a:ext cx="10515600" cy="6143251"/>
          </a:xfrm>
          <a:prstGeom prst="rect">
            <a:avLst/>
          </a:prstGeom>
        </p:spPr>
      </p:pic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0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365125"/>
            <a:ext cx="10515600" cy="6277722"/>
          </a:xfrm>
          <a:prstGeom prst="rect">
            <a:avLst/>
          </a:prstGeom>
        </p:spPr>
      </p:pic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73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365126"/>
            <a:ext cx="10515600" cy="6291168"/>
          </a:xfrm>
          <a:prstGeom prst="rect">
            <a:avLst/>
          </a:prstGeom>
        </p:spPr>
      </p:pic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00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365125"/>
            <a:ext cx="10515599" cy="6304616"/>
          </a:xfrm>
          <a:prstGeom prst="rect">
            <a:avLst/>
          </a:prstGeom>
        </p:spPr>
      </p:pic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965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Široki zaslon</PresentationFormat>
  <Paragraphs>0</Paragraphs>
  <Slides>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Lidija</dc:creator>
  <cp:lastModifiedBy>Lidija</cp:lastModifiedBy>
  <cp:revision>3</cp:revision>
  <dcterms:created xsi:type="dcterms:W3CDTF">2021-02-19T18:50:03Z</dcterms:created>
  <dcterms:modified xsi:type="dcterms:W3CDTF">2021-02-19T18:53:01Z</dcterms:modified>
</cp:coreProperties>
</file>